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erriweather"/>
      <p:regular r:id="rId17"/>
    </p:embeddedFont>
    <p:embeddedFont>
      <p:font typeface="Merriweather"/>
      <p:regular r:id="rId18"/>
    </p:embeddedFont>
    <p:embeddedFont>
      <p:font typeface="Merriweather"/>
      <p:regular r:id="rId19"/>
    </p:embeddedFont>
    <p:embeddedFont>
      <p:font typeface="Merriweather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  <p:embeddedFont>
      <p:font typeface="Open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7-1.png>
</file>

<file path=ppt/media/image-8-1.png>
</file>

<file path=ppt/media/image-8-2.png>
</file>

<file path=ppt/media/image-8-3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8408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Sistemas de Big Data: Una Visión Cálida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4180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Bienvenido a este módulo sobre Sistemas de Big Data. Exploraremos los conceptos clave y su importancia. Analizaremos los componentes, arquitecturas y herramientas. También veremos los desafíos y el futuro.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66547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673090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648563"/>
            <a:ext cx="327207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por Daniel Marín López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96522"/>
            <a:ext cx="67203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Gracias por su Atención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74546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Esperamos que esta presentación haya sido informativa. Estamos listos para responder sus preguntas.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9815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70955" y="4066580"/>
            <a:ext cx="15585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530906" y="39815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Próximos Pasos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530906" y="4471988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Implementación de estrategias de Big Data.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5467" y="39815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837628" y="4066580"/>
            <a:ext cx="20585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5422583" y="39815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Colaboración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5422583" y="4471988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Trabajo conjunto para lograr el éxito.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567975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52619" y="5764768"/>
            <a:ext cx="19264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1530906" y="5679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Innovación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530906" y="617017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Exploración de nuevas oportunidades.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17670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¿Qué es Big Data y por qué es importante?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Volumen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Grandes cantidades de datos generados cada segundo. Superan la capacidad del software tradicional.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Velocidad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 velocidad a la que se generan y procesan estos datos. Requiere procesamiento en tiempo real.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Variedad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Datos estructurados, no estructurados y semiestructurados. Procedentes de diversas fuentes.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429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926318"/>
            <a:ext cx="8457128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Componentes Clave de un Sistema de Big Data</a:t>
            </a:r>
            <a:endParaRPr lang="en-US" sz="2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608189"/>
            <a:ext cx="737116" cy="8845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52005" y="3755588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Ingestión de Datos</a:t>
            </a:r>
            <a:endParaRPr lang="en-US" sz="1450" dirty="0"/>
          </a:p>
        </p:txBody>
      </p:sp>
      <p:sp>
        <p:nvSpPr>
          <p:cNvPr id="6" name="Text 2"/>
          <p:cNvSpPr/>
          <p:nvPr/>
        </p:nvSpPr>
        <p:spPr>
          <a:xfrm>
            <a:off x="1752005" y="4074319"/>
            <a:ext cx="12084606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Recopilación de datos de diversas fuentes. Integra datos para su posterior procesamiento.</a:t>
            </a:r>
            <a:endParaRPr lang="en-US" sz="11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492704"/>
            <a:ext cx="737116" cy="8845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52005" y="4640104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Almacenamiento</a:t>
            </a:r>
            <a:endParaRPr lang="en-US" sz="1450" dirty="0"/>
          </a:p>
        </p:txBody>
      </p:sp>
      <p:sp>
        <p:nvSpPr>
          <p:cNvPr id="9" name="Text 4"/>
          <p:cNvSpPr/>
          <p:nvPr/>
        </p:nvSpPr>
        <p:spPr>
          <a:xfrm>
            <a:off x="1752005" y="4958834"/>
            <a:ext cx="12084606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Almacenamiento eficiente de grandes volúmenes de datos. Permite el acceso y la gestión de los datos.</a:t>
            </a:r>
            <a:endParaRPr lang="en-US" sz="11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77220"/>
            <a:ext cx="737116" cy="88451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52005" y="5524619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Procesamiento</a:t>
            </a:r>
            <a:endParaRPr lang="en-US" sz="1450" dirty="0"/>
          </a:p>
        </p:txBody>
      </p:sp>
      <p:sp>
        <p:nvSpPr>
          <p:cNvPr id="12" name="Text 6"/>
          <p:cNvSpPr/>
          <p:nvPr/>
        </p:nvSpPr>
        <p:spPr>
          <a:xfrm>
            <a:off x="1752005" y="5843349"/>
            <a:ext cx="12084606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Transformación y análisis de los datos. Extrae información valiosa y patrones ocultos.</a:t>
            </a:r>
            <a:endParaRPr lang="en-US" sz="11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6261735"/>
            <a:ext cx="737116" cy="88451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52005" y="6409134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Visualización</a:t>
            </a:r>
            <a:endParaRPr lang="en-US" sz="1450" dirty="0"/>
          </a:p>
        </p:txBody>
      </p:sp>
      <p:sp>
        <p:nvSpPr>
          <p:cNvPr id="15" name="Text 8"/>
          <p:cNvSpPr/>
          <p:nvPr/>
        </p:nvSpPr>
        <p:spPr>
          <a:xfrm>
            <a:off x="1752005" y="6727865"/>
            <a:ext cx="12084606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Presentación de los resultados de manera clara. Facilita la toma de decisiones informadas.</a:t>
            </a:r>
            <a:endParaRPr lang="en-US" sz="11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8825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Arquitecturas Comunes para Big Data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011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0955" y="3386138"/>
            <a:ext cx="15585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Lambda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79154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Combina procesamiento por lotes y en tiempo real. Ofrece flexibilidad y precisión.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3011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37628" y="3386138"/>
            <a:ext cx="20585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Kappa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79154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Utiliza solo procesamiento en tiempo real. Simplifica la arquitectura y reduce la latencia.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7251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2619" y="5810131"/>
            <a:ext cx="19264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7251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Hadoop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21553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Procesamiento distribuido de grandes conjuntos de datos. Permite el escalado horizontal.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2881"/>
            <a:ext cx="109908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Herramientas y Tecnologías Populares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5051822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Hadoop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336030"/>
            <a:ext cx="30054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Framework para procesamiento distribuido.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446" y="5051822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39446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Hive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139446" y="6336030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Almacén de datos para consultas SQL.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5221" y="5051822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5221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Spark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485221" y="6336030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Motor de procesamiento rápido en memoria.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30997" y="5051822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0997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NoSQL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830997" y="6336030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Bases de datos no relacionales escalables.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9825"/>
            <a:ext cx="130069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Desafíos al Implementar Sistemas de Big Data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22233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048953"/>
            <a:ext cx="12989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8490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Escalabilidad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339465"/>
            <a:ext cx="357116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Adaptar el sistema al crecimiento.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913942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E5BEB2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4042529"/>
            <a:ext cx="4347567" cy="1306949"/>
          </a:xfrm>
          <a:prstGeom prst="roundRect">
            <a:avLst>
              <a:gd name="adj" fmla="val 728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28224" y="4469249"/>
            <a:ext cx="17145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Seguridad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759762"/>
            <a:ext cx="35511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Proteger los datos confidenciales.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334238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E5BEB2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462826"/>
            <a:ext cx="6521410" cy="1306949"/>
          </a:xfrm>
          <a:prstGeom prst="roundRect">
            <a:avLst>
              <a:gd name="adj" fmla="val 728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28224" y="5889546"/>
            <a:ext cx="16049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6896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Complejidad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180058"/>
            <a:ext cx="328076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Gestionar diversas tecnologías.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34960"/>
            <a:ext cx="7556421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Casos de Éxito: Big Data en Acción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280190" y="2216944"/>
            <a:ext cx="7556421" cy="1191339"/>
          </a:xfrm>
          <a:prstGeom prst="roundRect">
            <a:avLst>
              <a:gd name="adj" fmla="val 7197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91883" y="2428637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Salud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91883" y="2869882"/>
            <a:ext cx="7133034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Diagnóstico y tratamiento personalizados.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80190" y="3612356"/>
            <a:ext cx="7556421" cy="1191339"/>
          </a:xfrm>
          <a:prstGeom prst="roundRect">
            <a:avLst>
              <a:gd name="adj" fmla="val 7197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491883" y="3824049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Finanzas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491883" y="4265295"/>
            <a:ext cx="7133034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Detección de fraudes y análisis de riesgos.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80190" y="5007769"/>
            <a:ext cx="7556421" cy="1191339"/>
          </a:xfrm>
          <a:prstGeom prst="roundRect">
            <a:avLst>
              <a:gd name="adj" fmla="val 7197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91883" y="5219462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Marketing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91883" y="5660708"/>
            <a:ext cx="7133034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Segmentación de clientes y campañas efectivas.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80190" y="6403181"/>
            <a:ext cx="7556421" cy="1191339"/>
          </a:xfrm>
          <a:prstGeom prst="roundRect">
            <a:avLst>
              <a:gd name="adj" fmla="val 7197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491883" y="6614874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Retail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491883" y="7056120"/>
            <a:ext cx="7133034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Optimización de inventario y predicción de ventas.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0571"/>
            <a:ext cx="104335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El Futuro de los Sistemas de Big Data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40282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IA y ML</a:t>
            </a:r>
            <a:endParaRPr lang="en-US" sz="22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676067" y="3703915"/>
            <a:ext cx="12989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1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937790" y="28020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Edge Computing</a:t>
            </a:r>
            <a:endParaRPr lang="en-US" sz="22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254246" y="2752844"/>
            <a:ext cx="17145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9937790" y="52545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Cloud</a:t>
            </a:r>
            <a:endParaRPr lang="en-US" sz="22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783949" y="5479018"/>
            <a:ext cx="16049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3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793790" y="674310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Integración con IA y Machine Learning para análisis predictivo. Mayor uso de Edge Computing para procesamiento descentralizado. Adopción generalizada de soluciones basadas en la nube.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8857"/>
            <a:ext cx="968228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Casos de Éxito: Big Data en Acción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491264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3214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Salud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811917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Diagnóstico preciso y planes de tratamiento. Mejora la atención al paciente.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04" y="2491264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321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Finanzas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812036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Detección de fraudes y análisis de riesgos. Decisiones informadas y rápidas.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738" y="2491264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3214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Marketing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811917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Segmentación de clientes y campañas efectivas. Mayor conversión y ROI.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2025-02-14T12:07:04Z</dcterms:created>
  <dcterms:modified xsi:type="dcterms:W3CDTF">2025-02-14T12:07:04Z</dcterms:modified>
</cp:coreProperties>
</file>